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8" r:id="rId3"/>
    <p:sldId id="262" r:id="rId4"/>
    <p:sldId id="260" r:id="rId5"/>
    <p:sldId id="261" r:id="rId6"/>
    <p:sldId id="265" r:id="rId7"/>
    <p:sldId id="264" r:id="rId8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CB093-464C-EF4D-AF5C-997C5CD8EC16}" type="datetimeFigureOut">
              <a:rPr/>
              <a:pPr/>
              <a:t>12/4/12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A7C3-3212-DB4A-8C02-67418C574309}" type="slidenum">
              <a:rPr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EAsiaVolcanoes2low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580918"/>
            <a:ext cx="8522749" cy="60795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umatra-block-low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860784"/>
            <a:ext cx="8427347" cy="37081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aga_2010_298_1sec_forPaperNoDistanc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48248" y="2198383"/>
            <a:ext cx="8438552" cy="33849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illFig1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82624" y="274638"/>
            <a:ext cx="6752928" cy="6583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SAT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5506" y="274639"/>
            <a:ext cx="7561294" cy="65833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MT_gps_Tnormal_gray.pdf"/>
          <p:cNvPicPr/>
          <p:nvPr/>
        </p:nvPicPr>
        <p:blipFill>
          <a:blip r:embed="rId2"/>
          <a:srcRect l="3829" t="26775" r="20543" b="12174"/>
          <a:stretch>
            <a:fillRect/>
          </a:stretch>
        </p:blipFill>
        <p:spPr>
          <a:xfrm>
            <a:off x="2048570" y="-230580"/>
            <a:ext cx="5620032" cy="3507674"/>
          </a:xfrm>
          <a:prstGeom prst="rect">
            <a:avLst/>
          </a:prstGeom>
        </p:spPr>
      </p:pic>
      <p:pic>
        <p:nvPicPr>
          <p:cNvPr id="5" name="Picture 4" descr="SMT_gps_vertical_gray.pdf"/>
          <p:cNvPicPr/>
          <p:nvPr/>
        </p:nvPicPr>
        <p:blipFill>
          <a:blip r:embed="rId3"/>
          <a:srcRect l="3829" t="28406" r="20543" b="13807"/>
          <a:stretch>
            <a:fillRect/>
          </a:stretch>
        </p:blipFill>
        <p:spPr>
          <a:xfrm>
            <a:off x="2048569" y="3476699"/>
            <a:ext cx="5723503" cy="33813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ps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865455"/>
            <a:ext cx="8989292" cy="59925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eos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McCaughey</dc:creator>
  <cp:lastModifiedBy>Jamie McCaughey</cp:lastModifiedBy>
  <cp:revision>2</cp:revision>
  <dcterms:created xsi:type="dcterms:W3CDTF">2012-12-04T03:10:07Z</dcterms:created>
  <dcterms:modified xsi:type="dcterms:W3CDTF">2012-12-04T03:12:17Z</dcterms:modified>
</cp:coreProperties>
</file>